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1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0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4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2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8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8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879-BF79-4F34-AC37-8D200895778F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BE02-39DE-4DAD-9CED-189086F1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www.google.co.uk/url?sa=i&amp;rct=j&amp;q=buildings+in+roman+britain&amp;source=images&amp;cd=&amp;cad=rja&amp;uact=8&amp;ved=0CAcQjRw&amp;url=http://www.bbc.co.uk/schools/primaryhistory/romans/defence_of_britain/&amp;ei=1ydfVceREeS67gbtk4GwCw&amp;bvm=bv.93990622,d.ZGU&amp;psig=AFQjCNGgjvPqDjro9uQ0nsW5xf34NP5GOw&amp;ust=14323858678388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buildings+in+roman+britain&amp;source=images&amp;cd=&amp;cad=rja&amp;uact=8&amp;ved=0CAcQjRw&amp;url=http://www.theguardian.com/culture/2011/feb/16/roman-house-recreation-wroxeter&amp;ei=_ydfVdiCI4bn7gaE94DwCg&amp;bvm=bv.93990622,d.ZGU&amp;psig=AFQjCNGgjvPqDjro9uQ0nsW5xf34NP5GOw&amp;ust=1432385867838829" TargetMode="External"/><Relationship Id="rId9" Type="http://schemas.openxmlformats.org/officeDocument/2006/relationships/hyperlink" Target="http://www.google.co.uk/url?sa=i&amp;rct=j&amp;q=+homes+in+roman+britain&amp;source=images&amp;cd=&amp;cad=rja&amp;uact=8&amp;ved=0CAcQjRw&amp;url=http://www.thejournal.co.uk/news/north-east-news/pompeii-north-found-county-durham-7471943&amp;ei=kEJfVav9D-qQ7Aadk4O4DQ&amp;psig=AFQjCNEjBB-epD2TewCFiW1zcpaGztZ4ew&amp;ust=143239265288226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Arguing about the advantages and disadvantages of the roman army leaving Britain</a:t>
            </a:r>
            <a:endParaRPr lang="en-GB" sz="3200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8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04664"/>
            <a:ext cx="63367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Agreeing and disagreeing</a:t>
            </a:r>
            <a:endParaRPr lang="en-GB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66590"/>
              </p:ext>
            </p:extLst>
          </p:nvPr>
        </p:nvGraphicFramePr>
        <p:xfrm>
          <a:off x="1668016" y="1988840"/>
          <a:ext cx="6096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 agree with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number 1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as I also think.....................................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 disagree with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number 1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because I think that.........................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 agree with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number 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as I also think.....................................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 disagree with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number 2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because I think that.........................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 agree with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number 3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as I also think.....................................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 disagree with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number 3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because I think that.........................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 agree with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number 4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as I also think.....................................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 disagree with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number 4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because I think that.........................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 agree with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number 5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as I also think.....................................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I disagree with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number 5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because I think that.........................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7153" y="1124743"/>
            <a:ext cx="61926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Listen to what others say about fact number 1. Do you agree or disagree? Why?</a:t>
            </a:r>
            <a:endParaRPr lang="en-GB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3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7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798" y="9807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think it was a good / bad thing  that Romans left Britain to go back to Rome to defend their city.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105" y="2204864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first good/ bad thing was that...........................................................................</a:t>
            </a:r>
          </a:p>
          <a:p>
            <a:r>
              <a:rPr lang="en-GB" dirty="0"/>
              <a:t>b</a:t>
            </a:r>
            <a:r>
              <a:rPr lang="en-GB" dirty="0" smtClean="0"/>
              <a:t>ecause....................................................................................................................</a:t>
            </a:r>
          </a:p>
          <a:p>
            <a:endParaRPr lang="en-GB" sz="2400" dirty="0"/>
          </a:p>
          <a:p>
            <a:r>
              <a:rPr lang="en-GB" dirty="0" smtClean="0"/>
              <a:t>The second good/ bad thing  was that......................................................................</a:t>
            </a:r>
          </a:p>
          <a:p>
            <a:r>
              <a:rPr lang="en-GB" dirty="0"/>
              <a:t>b</a:t>
            </a:r>
            <a:r>
              <a:rPr lang="en-GB" dirty="0" smtClean="0"/>
              <a:t>ecause......................................................................................................................</a:t>
            </a:r>
          </a:p>
          <a:p>
            <a:endParaRPr lang="en-GB" sz="2400" dirty="0"/>
          </a:p>
          <a:p>
            <a:r>
              <a:rPr lang="en-GB" dirty="0" smtClean="0"/>
              <a:t>The third.....................................................................................................................</a:t>
            </a:r>
          </a:p>
          <a:p>
            <a:r>
              <a:rPr lang="en-GB" dirty="0" smtClean="0"/>
              <a:t>....................................................................................................................................</a:t>
            </a:r>
            <a:endParaRPr lang="en-GB" dirty="0"/>
          </a:p>
          <a:p>
            <a:endParaRPr lang="en-GB" sz="2400" dirty="0" smtClean="0"/>
          </a:p>
          <a:p>
            <a:r>
              <a:rPr lang="en-GB" dirty="0" smtClean="0"/>
              <a:t>The fourth..................................................................................................................</a:t>
            </a:r>
          </a:p>
          <a:p>
            <a:r>
              <a:rPr lang="en-GB" dirty="0" smtClean="0"/>
              <a:t>...................................................................................................................................</a:t>
            </a:r>
          </a:p>
          <a:p>
            <a:endParaRPr lang="en-GB" sz="2400" dirty="0" smtClean="0"/>
          </a:p>
          <a:p>
            <a:r>
              <a:rPr lang="en-GB" dirty="0" smtClean="0"/>
              <a:t>The fifth......................................................................................................................</a:t>
            </a:r>
          </a:p>
          <a:p>
            <a:r>
              <a:rPr lang="en-GB" dirty="0" smtClean="0"/>
              <a:t>....................................................................................................................................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260648"/>
            <a:ext cx="64807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Framework for writing your argument</a:t>
            </a:r>
            <a:endParaRPr lang="en-GB" sz="2800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9" y="654451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0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600" dirty="0" smtClean="0"/>
              <a:t>After 400 years the romans had to leave Britain and go back to Rome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62063"/>
            <a:ext cx="66247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do you think they had to leave?</a:t>
            </a:r>
            <a:endParaRPr lang="en-GB" sz="2400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After 400 years in Britain, </a:t>
            </a:r>
            <a:r>
              <a:rPr lang="en-GB" smtClean="0"/>
              <a:t>the Roman army </a:t>
            </a:r>
            <a:r>
              <a:rPr lang="en-GB" sz="4000" dirty="0" smtClean="0"/>
              <a:t>had</a:t>
            </a:r>
            <a:r>
              <a:rPr lang="en-GB" dirty="0" smtClean="0"/>
              <a:t> to leave and go back to Rome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32448" cy="294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82089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Groups of warriors called the vandals were attacking Rome and every soldier was needed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The Romans built many beautiful buildings in Britain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645024"/>
            <a:ext cx="763284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When they left, many of these buildings became ruins.</a:t>
            </a:r>
            <a:endParaRPr lang="en-GB" sz="3200" dirty="0"/>
          </a:p>
        </p:txBody>
      </p:sp>
      <p:pic>
        <p:nvPicPr>
          <p:cNvPr id="2050" name="Picture 2" descr="http://downloads.bbc.co.uk/rmhttp/schools/primaryhistory/images/romans/defence_of_britain/r_commandants_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8" y="1484784"/>
            <a:ext cx="2197189" cy="16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guim.co.uk/sys-images/Guardian/Pix/pictures/2011/2/16/1297843525803/Wroxeter-Roman-town-house-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412776"/>
            <a:ext cx="30003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9" y="1389356"/>
            <a:ext cx="2719524" cy="20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" y="4870627"/>
            <a:ext cx="2990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 descr="Image result for roman roads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84" y="4804473"/>
            <a:ext cx="2729880" cy="18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http://i2.thejournal.co.uk/incoming/article7472638.ece/ALTERNATES/s615/JS423518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2175"/>
            <a:ext cx="2729713" cy="18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" y="321297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54594"/>
            <a:ext cx="49685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what Celts thought  when the Romans left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60032" y="4797152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32944" y="4761148"/>
            <a:ext cx="1440160" cy="1260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65299" y="4725144"/>
            <a:ext cx="144016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608" y="2925672"/>
            <a:ext cx="1440160" cy="13674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22104" y="2912607"/>
            <a:ext cx="1440160" cy="1380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88024" y="2910390"/>
            <a:ext cx="1440160" cy="1382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04248" y="1310420"/>
            <a:ext cx="1440160" cy="1326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822104" y="1299087"/>
            <a:ext cx="1440160" cy="1337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88024" y="1299331"/>
            <a:ext cx="1440160" cy="1337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608" y="1299086"/>
            <a:ext cx="1440160" cy="1337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65298" y="1310421"/>
            <a:ext cx="1418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beautiful homes nearby are becoming ruins.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66479" y="2964976"/>
            <a:ext cx="1379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romans have left us empty homes that we can move into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5784" y="143712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 don’t have to pay the romans taxes anymore.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3831" y="1329403"/>
            <a:ext cx="13316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Its harder to pull our carts along the roads as they need repairing.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04248" y="1329403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 can’t protect our homes and land from invaders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052" y="4727293"/>
            <a:ext cx="1528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Romans never taught us how to rule ourselves. </a:t>
            </a:r>
            <a:r>
              <a:rPr lang="en-GB" sz="1400" dirty="0"/>
              <a:t>O</a:t>
            </a:r>
            <a:r>
              <a:rPr lang="en-GB" sz="1400" dirty="0" smtClean="0"/>
              <a:t>ur new rulers are very bad.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24858" y="2904139"/>
            <a:ext cx="1581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Many people from other countries  like France, Sweden and Ireland are settling in Britain. 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2653" y="2912607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There are a lot more things to buy because people are bringing them from other countries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6479" y="4869160"/>
            <a:ext cx="1379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 have no coins to pay for things any more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68044" y="4820091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People are leaving the towns. The buildings are falling down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78089" y="807835"/>
            <a:ext cx="342778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Copy and Cut </a:t>
            </a:r>
            <a:r>
              <a:rPr lang="en-GB" dirty="0" smtClean="0"/>
              <a:t>the cards out </a:t>
            </a:r>
            <a:endParaRPr lang="en-GB" dirty="0"/>
          </a:p>
        </p:txBody>
      </p:sp>
      <p:pic>
        <p:nvPicPr>
          <p:cNvPr id="27" name="Picture 2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6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67614"/>
              </p:ext>
            </p:extLst>
          </p:nvPr>
        </p:nvGraphicFramePr>
        <p:xfrm>
          <a:off x="1884040" y="529909"/>
          <a:ext cx="18238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49919"/>
              </p:ext>
            </p:extLst>
          </p:nvPr>
        </p:nvGraphicFramePr>
        <p:xfrm>
          <a:off x="5748300" y="587015"/>
          <a:ext cx="18238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756012" y="332656"/>
            <a:ext cx="0" cy="6344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60232" y="376262"/>
            <a:ext cx="0" cy="6365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360950"/>
            <a:ext cx="14401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Arguments for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2869" y="1143230"/>
            <a:ext cx="14401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Why it was good that the romans left Britain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332656"/>
            <a:ext cx="12517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Arguments against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1128195"/>
            <a:ext cx="12739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Why it was bad that the romans left Britain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111591"/>
            <a:ext cx="1800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Sort the cards out and place them on the right line.</a:t>
            </a:r>
            <a:endParaRPr lang="en-GB" b="1" dirty="0"/>
          </a:p>
        </p:txBody>
      </p:sp>
      <p:pic>
        <p:nvPicPr>
          <p:cNvPr id="16" name="Picture 1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4" y="6021288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3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37541"/>
              </p:ext>
            </p:extLst>
          </p:nvPr>
        </p:nvGraphicFramePr>
        <p:xfrm>
          <a:off x="5714281" y="511805"/>
          <a:ext cx="18238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52094"/>
              </p:ext>
            </p:extLst>
          </p:nvPr>
        </p:nvGraphicFramePr>
        <p:xfrm>
          <a:off x="2003884" y="421196"/>
          <a:ext cx="18238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en-GB" dirty="0" smtClean="0"/>
                        <a:t>2.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915816" y="188640"/>
            <a:ext cx="0" cy="64959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60232" y="200918"/>
            <a:ext cx="0" cy="648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188640"/>
            <a:ext cx="14401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Arguments for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124743"/>
            <a:ext cx="14401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Why it was good that the romans left Britain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200918"/>
            <a:ext cx="10801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Arguments against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76726" y="1124742"/>
            <a:ext cx="14401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Why it was bad that the romans left Britain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12557"/>
            <a:ext cx="151216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Put the cards on each line in order of the most important to the least important</a:t>
            </a:r>
            <a:endParaRPr lang="en-GB" b="1" dirty="0"/>
          </a:p>
        </p:txBody>
      </p:sp>
      <p:pic>
        <p:nvPicPr>
          <p:cNvPr id="14" name="Picture 1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7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The language of explaining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44930"/>
              </p:ext>
            </p:extLst>
          </p:nvPr>
        </p:nvGraphicFramePr>
        <p:xfrm>
          <a:off x="539552" y="1052736"/>
          <a:ext cx="7920880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864096"/>
                <a:gridCol w="1872208"/>
                <a:gridCol w="1080120"/>
                <a:gridCol w="1872208"/>
              </a:tblGrid>
              <a:tr h="37832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reason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explanation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43967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The best/ worst thing about the romans leaving was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e.g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when invaders came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Celts couldn’t protect their homes and land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95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 was also good/ bad </a:t>
                      </a:r>
                    </a:p>
                    <a:p>
                      <a:endParaRPr lang="en-GB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e.g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when they left their homes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therefore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95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Another reason is that</a:t>
                      </a:r>
                    </a:p>
                    <a:p>
                      <a:endParaRPr lang="en-GB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because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e.g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there were no more coins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95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 fourth reason is </a:t>
                      </a:r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e.g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 the</a:t>
                      </a:r>
                      <a:r>
                        <a:rPr lang="en-GB" sz="1600" baseline="0" dirty="0" smtClean="0"/>
                        <a:t> roads weren’t repaired 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95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Finally</a:t>
                      </a:r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e.g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805264"/>
            <a:ext cx="7704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Example sentence :   </a:t>
            </a:r>
            <a:r>
              <a:rPr lang="en-GB" b="1" dirty="0" smtClean="0"/>
              <a:t>The worst thing about the romans leaving was that the Celts couldn’t protect their homes because ...................................................</a:t>
            </a:r>
            <a:endParaRPr lang="en-GB" b="1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6887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3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040560" cy="8640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Arguing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70716"/>
              </p:ext>
            </p:extLst>
          </p:nvPr>
        </p:nvGraphicFramePr>
        <p:xfrm>
          <a:off x="395536" y="1340768"/>
          <a:ext cx="82809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I think the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best/ worst thing about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 the romans leaving was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.................................because...........................................................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 think the second best/ worst</a:t>
                      </a:r>
                      <a:r>
                        <a:rPr lang="en-GB" sz="2400" baseline="0" dirty="0" smtClean="0"/>
                        <a:t> thing about the romans leaving </a:t>
                      </a:r>
                      <a:r>
                        <a:rPr lang="en-GB" sz="2400" dirty="0" smtClean="0"/>
                        <a:t>was...........................because....................................................</a:t>
                      </a:r>
                      <a:endParaRPr lang="en-GB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 think the third best/ worst</a:t>
                      </a:r>
                      <a:r>
                        <a:rPr lang="en-GB" sz="2400" baseline="0" dirty="0" smtClean="0"/>
                        <a:t> thing about the romans leaving was..........................because...........................................................</a:t>
                      </a:r>
                      <a:endParaRPr lang="en-GB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 think the fourth best/ worst thing about the romans leaving</a:t>
                      </a:r>
                      <a:r>
                        <a:rPr lang="en-GB" sz="2400" baseline="0" dirty="0" smtClean="0"/>
                        <a:t> was</a:t>
                      </a:r>
                      <a:r>
                        <a:rPr lang="en-GB" sz="2400" dirty="0" smtClean="0"/>
                        <a:t>.........................because..........................................................</a:t>
                      </a:r>
                      <a:endParaRPr lang="en-GB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 think the fifth best/</a:t>
                      </a:r>
                      <a:r>
                        <a:rPr lang="en-GB" sz="2400" baseline="0" dirty="0" smtClean="0"/>
                        <a:t> worst thing</a:t>
                      </a:r>
                      <a:r>
                        <a:rPr lang="en-GB" sz="2400" dirty="0" smtClean="0"/>
                        <a:t> about the romans leaving was ............................because..........................................................</a:t>
                      </a:r>
                      <a:endParaRPr lang="en-GB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3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682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Arguing about the advantages and disadvantages of the roman army leaving Britain</vt:lpstr>
      <vt:lpstr>After 400 years the romans had to leave Britain and go back to Rome</vt:lpstr>
      <vt:lpstr>After 400 years in Britain, the Roman army had to leave and go back to Rome</vt:lpstr>
      <vt:lpstr>The Romans built many beautiful buildings in Britain</vt:lpstr>
      <vt:lpstr>PowerPoint Presentation</vt:lpstr>
      <vt:lpstr>PowerPoint Presentation</vt:lpstr>
      <vt:lpstr>PowerPoint Presentation</vt:lpstr>
      <vt:lpstr>The language of explaining</vt:lpstr>
      <vt:lpstr>Arguing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harvey</dc:creator>
  <cp:lastModifiedBy>andy harvey</cp:lastModifiedBy>
  <cp:revision>26</cp:revision>
  <dcterms:created xsi:type="dcterms:W3CDTF">2015-05-22T12:30:07Z</dcterms:created>
  <dcterms:modified xsi:type="dcterms:W3CDTF">2015-06-01T10:37:33Z</dcterms:modified>
</cp:coreProperties>
</file>